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y="5143500" cx="9144000"/>
  <p:notesSz cx="6858000" cy="9144000"/>
  <p:embeddedFontLst>
    <p:embeddedFont>
      <p:font typeface="Raleway"/>
      <p:regular r:id="rId49"/>
      <p:bold r:id="rId50"/>
      <p:italic r:id="rId51"/>
      <p:boldItalic r:id="rId52"/>
    </p:embeddedFont>
    <p:embeddedFont>
      <p:font typeface="Proxima Nova"/>
      <p:regular r:id="rId53"/>
      <p:bold r:id="rId54"/>
      <p:italic r:id="rId55"/>
      <p:boldItalic r:id="rId56"/>
    </p:embeddedFont>
    <p:embeddedFont>
      <p:font typeface="Lato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AF600F0-6247-4572-9AB7-087C897FE162}">
  <a:tblStyle styleId="{AAF600F0-6247-4572-9AB7-087C897FE16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font" Target="fonts/Raleway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Lato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aleway-italic.fntdata"/><Relationship Id="rId50" Type="http://schemas.openxmlformats.org/officeDocument/2006/relationships/font" Target="fonts/Raleway-bold.fntdata"/><Relationship Id="rId53" Type="http://schemas.openxmlformats.org/officeDocument/2006/relationships/font" Target="fonts/ProximaNova-regular.fntdata"/><Relationship Id="rId52" Type="http://schemas.openxmlformats.org/officeDocument/2006/relationships/font" Target="fonts/Raleway-boldItalic.fntdata"/><Relationship Id="rId11" Type="http://schemas.openxmlformats.org/officeDocument/2006/relationships/slide" Target="slides/slide5.xml"/><Relationship Id="rId55" Type="http://schemas.openxmlformats.org/officeDocument/2006/relationships/font" Target="fonts/ProximaNova-italic.fntdata"/><Relationship Id="rId10" Type="http://schemas.openxmlformats.org/officeDocument/2006/relationships/slide" Target="slides/slide4.xml"/><Relationship Id="rId54" Type="http://schemas.openxmlformats.org/officeDocument/2006/relationships/font" Target="fonts/ProximaNova-bold.fntdata"/><Relationship Id="rId13" Type="http://schemas.openxmlformats.org/officeDocument/2006/relationships/slide" Target="slides/slide7.xml"/><Relationship Id="rId57" Type="http://schemas.openxmlformats.org/officeDocument/2006/relationships/font" Target="fonts/Lato-regular.fntdata"/><Relationship Id="rId12" Type="http://schemas.openxmlformats.org/officeDocument/2006/relationships/slide" Target="slides/slide6.xml"/><Relationship Id="rId56" Type="http://schemas.openxmlformats.org/officeDocument/2006/relationships/font" Target="fonts/ProximaNova-boldItalic.fntdata"/><Relationship Id="rId15" Type="http://schemas.openxmlformats.org/officeDocument/2006/relationships/slide" Target="slides/slide9.xml"/><Relationship Id="rId59" Type="http://schemas.openxmlformats.org/officeDocument/2006/relationships/font" Target="fonts/Lato-italic.fntdata"/><Relationship Id="rId14" Type="http://schemas.openxmlformats.org/officeDocument/2006/relationships/slide" Target="slides/slide8.xml"/><Relationship Id="rId58" Type="http://schemas.openxmlformats.org/officeDocument/2006/relationships/font" Target="fonts/Lato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2d719d1d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2d719d1d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3b9a1bfa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3b9a1bfa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2d719d1d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2d719d1d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2d719d1d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2d719d1d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3b9a1bfa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3b9a1bfa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2d719d1d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2d719d1d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2d719d1d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2d719d1d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2d719d1d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62d719d1d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3b9a1bfa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63b9a1bfa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62d719d1dc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62d719d1d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63b9a1bf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63b9a1bf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2d719d1dc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2d719d1d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2d719d1d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2d719d1d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2d719d1dc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62d719d1dc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63b9a1bfa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63b9a1bfa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2d719d1dc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2d719d1dc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2d719d1dc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2d719d1dc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62d719d1dc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62d719d1dc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3b9a1bfa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63b9a1bfa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2d719d1d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62d719d1d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62d719d1d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62d719d1d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63c1b732b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63c1b732b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2d719d1dc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62d719d1dc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2d719d1dc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2d719d1dc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2d719d1dc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2d719d1dc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62d719d1dc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62d719d1dc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62d719d1dc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62d719d1d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3b9a1bfa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3b9a1bfa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3b9a1bfa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3b9a1bfa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3b9a1bfa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3b9a1bfa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63b9a1bfa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63b9a1bfa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64b1d62ab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64b1d62ab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3b9a1bfa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3b9a1bfa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6486d5b7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6486d5b7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4b1d62ab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4b1d62ab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6db8894a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6db8894a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2d719d1d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2d719d1d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2d719d1d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2d719d1d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2d719d1d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2d719d1d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3b9a1bfa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3b9a1bfa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2d719d1d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62d719d1d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382025"/>
            <a:ext cx="7061752" cy="76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3">
            <a:alphaModFix/>
          </a:blip>
          <a:srcRect b="21154" l="16742" r="0" t="0"/>
          <a:stretch/>
        </p:blipFill>
        <p:spPr>
          <a:xfrm>
            <a:off x="12000" y="3530950"/>
            <a:ext cx="3091400" cy="87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4">
            <a:alphaModFix/>
          </a:blip>
          <a:srcRect b="24828" l="32749" r="32824" t="27923"/>
          <a:stretch/>
        </p:blipFill>
        <p:spPr>
          <a:xfrm>
            <a:off x="7752125" y="4317550"/>
            <a:ext cx="1468075" cy="6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oogle Shape;72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" name="Google Shape;73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" name="Google Shape;74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" name="Google Shape;77;p11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4382025"/>
            <a:ext cx="7061752" cy="76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" name="Google Shape;21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4382025"/>
            <a:ext cx="7061752" cy="76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" name="Google Shape;27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" name="Google Shape;28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" name="Google Shape;29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" name="Google Shape;32;p4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4382025"/>
            <a:ext cx="7061752" cy="76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" name="Google Shape;35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" name="Google Shape;36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" name="Google Shape;37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" name="Google Shape;41;p5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4382025"/>
            <a:ext cx="7061752" cy="76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" name="Google Shape;45;p6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4382025"/>
            <a:ext cx="7061752" cy="76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Google Shape;47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9" name="Google Shape;49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" name="Google Shape;51;p7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4382025"/>
            <a:ext cx="7061752" cy="76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FF9900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Google Shape;53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" name="Google Shape;54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" name="Google Shape;56;p8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4382025"/>
            <a:ext cx="7061752" cy="76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" name="Google Shape;5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" name="Google Shape;60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" name="Google Shape;6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" name="Google Shape;64;p9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4382025"/>
            <a:ext cx="7061752" cy="76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" name="Google Shape;6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" name="Google Shape;70;p10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4382025"/>
            <a:ext cx="7061752" cy="76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mailto:ccla@doane.edu" TargetMode="External"/><Relationship Id="rId4" Type="http://schemas.openxmlformats.org/officeDocument/2006/relationships/hyperlink" Target="https://www.doane.edu/ccla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www.youtube.com/watch?v=XF34-Wu6qWU&amp;list=PL_iwD7O7FG7g4pUk1A5eeRG9MWqVe7FAX&amp;index=2&amp;t=0s" TargetMode="External"/><Relationship Id="rId4" Type="http://schemas.openxmlformats.org/officeDocument/2006/relationships/hyperlink" Target="https://www.youtube.com/watch?v=zLFfZKo9NRo&amp;list=PL_iwD7O7FG7g4pUk1A5eeRG9MWqVe7FAX&amp;index=2" TargetMode="External"/><Relationship Id="rId5" Type="http://schemas.openxmlformats.org/officeDocument/2006/relationships/hyperlink" Target="https://www.youtube.com/watch?v=U6Zck_5__0g&amp;list=PL_iwD7O7FG7g4pUk1A5eeRG9MWqVe7FAX&amp;index=5" TargetMode="External"/><Relationship Id="rId6" Type="http://schemas.openxmlformats.org/officeDocument/2006/relationships/hyperlink" Target="https://www.youtube.com/watch?v=pXdMW1BLPIM&amp;list=PL_iwD7O7FG7g4pUk1A5eeRG9MWqVe7FAX&amp;index=6" TargetMode="External"/><Relationship Id="rId7" Type="http://schemas.openxmlformats.org/officeDocument/2006/relationships/hyperlink" Target="https://www.youtube.com/watch?v=HbPhkZEEBUY&amp;list=PL_iwD7O7FG7g4pUk1A5eeRG9MWqVe7FAX&amp;index=7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Microsoft Powerpoint-The Basics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2"/>
          <p:cNvPicPr preferRelativeResize="0"/>
          <p:nvPr/>
        </p:nvPicPr>
        <p:blipFill rotWithShape="1">
          <a:blip r:embed="rId3">
            <a:alphaModFix/>
          </a:blip>
          <a:srcRect b="5303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 txBox="1"/>
          <p:nvPr/>
        </p:nvSpPr>
        <p:spPr>
          <a:xfrm>
            <a:off x="1913725" y="3530075"/>
            <a:ext cx="16236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...or you can click on the arrow to see all the options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Add Ideas</a:t>
            </a:r>
            <a:endParaRPr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Enter to get a new line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Enter again or backspace to remove bullet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also have text boxes instead of bullet points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4"/>
          <p:cNvPicPr preferRelativeResize="0"/>
          <p:nvPr/>
        </p:nvPicPr>
        <p:blipFill rotWithShape="1">
          <a:blip r:embed="rId3">
            <a:alphaModFix/>
          </a:blip>
          <a:srcRect b="5258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/>
          <p:nvPr/>
        </p:nvSpPr>
        <p:spPr>
          <a:xfrm>
            <a:off x="3829750" y="2691325"/>
            <a:ext cx="309900" cy="2976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4"/>
          <p:cNvSpPr txBox="1"/>
          <p:nvPr/>
        </p:nvSpPr>
        <p:spPr>
          <a:xfrm>
            <a:off x="3928900" y="2974550"/>
            <a:ext cx="1710300" cy="8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Here you can faintly see the next bullet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5"/>
          <p:cNvPicPr preferRelativeResize="0"/>
          <p:nvPr/>
        </p:nvPicPr>
        <p:blipFill rotWithShape="1">
          <a:blip r:embed="rId3">
            <a:alphaModFix/>
          </a:blip>
          <a:srcRect b="5544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 txBox="1"/>
          <p:nvPr/>
        </p:nvSpPr>
        <p:spPr>
          <a:xfrm>
            <a:off x="2503575" y="1673175"/>
            <a:ext cx="1388100" cy="12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Here is a complete slide. Can you guess what I’m describing?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Add an Image</a:t>
            </a:r>
            <a:endParaRPr/>
          </a:p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2410100" y="1595776"/>
            <a:ext cx="63216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Click in the Insert tab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Look in the Images group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Choose image type</a:t>
            </a:r>
            <a:endParaRPr/>
          </a:p>
        </p:txBody>
      </p:sp>
      <p:sp>
        <p:nvSpPr>
          <p:cNvPr id="178" name="Google Shape;178;p26"/>
          <p:cNvSpPr txBox="1"/>
          <p:nvPr/>
        </p:nvSpPr>
        <p:spPr>
          <a:xfrm>
            <a:off x="2495825" y="2865775"/>
            <a:ext cx="1965600" cy="11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Lato"/>
                <a:ea typeface="Lato"/>
                <a:cs typeface="Lato"/>
                <a:sym typeface="Lato"/>
              </a:rPr>
              <a:t>Pictures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Choose a picture from your computer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26"/>
          <p:cNvSpPr txBox="1"/>
          <p:nvPr/>
        </p:nvSpPr>
        <p:spPr>
          <a:xfrm>
            <a:off x="4999125" y="2865775"/>
            <a:ext cx="1965600" cy="11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Lato"/>
                <a:ea typeface="Lato"/>
                <a:cs typeface="Lato"/>
                <a:sym typeface="Lato"/>
              </a:rPr>
              <a:t>Online </a:t>
            </a:r>
            <a:r>
              <a:rPr b="1" lang="en" u="sng">
                <a:latin typeface="Lato"/>
                <a:ea typeface="Lato"/>
                <a:cs typeface="Lato"/>
                <a:sym typeface="Lato"/>
              </a:rPr>
              <a:t>Pictures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Choose a picture from the internet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**first time may be slow***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26"/>
          <p:cNvSpPr txBox="1"/>
          <p:nvPr/>
        </p:nvSpPr>
        <p:spPr>
          <a:xfrm>
            <a:off x="2311400" y="3825450"/>
            <a:ext cx="36222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Resize the images by the handles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7"/>
          <p:cNvPicPr preferRelativeResize="0"/>
          <p:nvPr/>
        </p:nvPicPr>
        <p:blipFill rotWithShape="1">
          <a:blip r:embed="rId3">
            <a:alphaModFix/>
          </a:blip>
          <a:srcRect b="5060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/>
          <p:nvPr/>
        </p:nvSpPr>
        <p:spPr>
          <a:xfrm>
            <a:off x="970400" y="534775"/>
            <a:ext cx="1103100" cy="607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7"/>
          <p:cNvSpPr txBox="1"/>
          <p:nvPr/>
        </p:nvSpPr>
        <p:spPr>
          <a:xfrm>
            <a:off x="2502200" y="1377575"/>
            <a:ext cx="1561500" cy="12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Here is where you can insert images. Click on picture to look on your computer…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8"/>
          <p:cNvPicPr preferRelativeResize="0"/>
          <p:nvPr/>
        </p:nvPicPr>
        <p:blipFill rotWithShape="1">
          <a:blip r:embed="rId3">
            <a:alphaModFix/>
          </a:blip>
          <a:srcRect b="4789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8"/>
          <p:cNvSpPr txBox="1"/>
          <p:nvPr/>
        </p:nvSpPr>
        <p:spPr>
          <a:xfrm>
            <a:off x="2577950" y="738225"/>
            <a:ext cx="37305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...or click on Online Pictures to search the internet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9"/>
          <p:cNvPicPr preferRelativeResize="0"/>
          <p:nvPr/>
        </p:nvPicPr>
        <p:blipFill rotWithShape="1">
          <a:blip r:embed="rId3">
            <a:alphaModFix/>
          </a:blip>
          <a:srcRect b="5060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9"/>
          <p:cNvSpPr txBox="1"/>
          <p:nvPr/>
        </p:nvSpPr>
        <p:spPr>
          <a:xfrm>
            <a:off x="7273425" y="2299775"/>
            <a:ext cx="1648500" cy="23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Slides that have less than five images will pop up Design Ideas, where PowerPoint will show different ways to layout the elements.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Do you know what I’m describing now?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Edit Images</a:t>
            </a:r>
            <a:endParaRPr/>
          </a:p>
        </p:txBody>
      </p:sp>
      <p:sp>
        <p:nvSpPr>
          <p:cNvPr id="205" name="Google Shape;205;p3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 a background from an image: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Click on image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Click on format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Color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Set transparent color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1"/>
          <p:cNvPicPr preferRelativeResize="0"/>
          <p:nvPr/>
        </p:nvPicPr>
        <p:blipFill rotWithShape="1">
          <a:blip r:embed="rId3">
            <a:alphaModFix/>
          </a:blip>
          <a:srcRect b="5060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1"/>
          <p:cNvSpPr/>
          <p:nvPr/>
        </p:nvSpPr>
        <p:spPr>
          <a:xfrm>
            <a:off x="904750" y="483375"/>
            <a:ext cx="793200" cy="111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1"/>
          <p:cNvSpPr txBox="1"/>
          <p:nvPr/>
        </p:nvSpPr>
        <p:spPr>
          <a:xfrm>
            <a:off x="1958250" y="1313750"/>
            <a:ext cx="13758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Click here...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3" name="Google Shape;213;p31"/>
          <p:cNvCxnSpPr>
            <a:endCxn id="211" idx="3"/>
          </p:cNvCxnSpPr>
          <p:nvPr/>
        </p:nvCxnSpPr>
        <p:spPr>
          <a:xfrm rot="10800000">
            <a:off x="1697950" y="539175"/>
            <a:ext cx="495900" cy="8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/>
              <a:t>Basic PowerPoint Orientation</a:t>
            </a:r>
            <a:endParaRPr/>
          </a:p>
        </p:txBody>
      </p:sp>
      <p:sp>
        <p:nvSpPr>
          <p:cNvPr id="90" name="Google Shape;90;p1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Across the top are tabs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Tabs open ribbons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Ribbons contain groups</a:t>
            </a:r>
            <a:endParaRPr sz="1800"/>
          </a:p>
          <a:p>
            <a:pPr indent="-342900" lvl="3" marL="18288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Some groups have a launch button-gives more options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Along the left of the screen is the thumbnail ribbon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Contains overall view of each slide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2"/>
          <p:cNvPicPr preferRelativeResize="0"/>
          <p:nvPr/>
        </p:nvPicPr>
        <p:blipFill rotWithShape="1">
          <a:blip r:embed="rId3">
            <a:alphaModFix/>
          </a:blip>
          <a:srcRect b="5303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2"/>
          <p:cNvSpPr/>
          <p:nvPr/>
        </p:nvSpPr>
        <p:spPr>
          <a:xfrm>
            <a:off x="1230675" y="3213700"/>
            <a:ext cx="2553000" cy="198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2"/>
          <p:cNvSpPr txBox="1"/>
          <p:nvPr/>
        </p:nvSpPr>
        <p:spPr>
          <a:xfrm>
            <a:off x="2131775" y="3870600"/>
            <a:ext cx="16485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...then here...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1" name="Google Shape;221;p32"/>
          <p:cNvCxnSpPr>
            <a:endCxn id="219" idx="2"/>
          </p:cNvCxnSpPr>
          <p:nvPr/>
        </p:nvCxnSpPr>
        <p:spPr>
          <a:xfrm rot="10800000">
            <a:off x="2507175" y="3412000"/>
            <a:ext cx="74400" cy="55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3"/>
          <p:cNvPicPr preferRelativeResize="0"/>
          <p:nvPr/>
        </p:nvPicPr>
        <p:blipFill rotWithShape="1">
          <a:blip r:embed="rId3">
            <a:alphaModFix/>
          </a:blip>
          <a:srcRect b="5060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3"/>
          <p:cNvSpPr txBox="1"/>
          <p:nvPr/>
        </p:nvSpPr>
        <p:spPr>
          <a:xfrm>
            <a:off x="2726675" y="2532050"/>
            <a:ext cx="1908600" cy="10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...and then click on the background to make everything white transparent.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4"/>
          <p:cNvPicPr preferRelativeResize="0"/>
          <p:nvPr/>
        </p:nvPicPr>
        <p:blipFill rotWithShape="1">
          <a:blip r:embed="rId3">
            <a:alphaModFix/>
          </a:blip>
          <a:srcRect b="5544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4"/>
          <p:cNvSpPr txBox="1"/>
          <p:nvPr/>
        </p:nvSpPr>
        <p:spPr>
          <a:xfrm>
            <a:off x="2500375" y="1386300"/>
            <a:ext cx="16608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Copy and paste to move the image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Add Animations</a:t>
            </a:r>
            <a:endParaRPr/>
          </a:p>
        </p:txBody>
      </p:sp>
      <p:sp>
        <p:nvSpPr>
          <p:cNvPr id="239" name="Google Shape;239;p3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Click on what you want to animate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Go to the animation tab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Click on the double down arrow to see all the options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Choose which one you would like to use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6"/>
          <p:cNvPicPr preferRelativeResize="0"/>
          <p:nvPr/>
        </p:nvPicPr>
        <p:blipFill rotWithShape="1">
          <a:blip r:embed="rId3">
            <a:alphaModFix/>
          </a:blip>
          <a:srcRect b="5544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6"/>
          <p:cNvSpPr/>
          <p:nvPr/>
        </p:nvSpPr>
        <p:spPr>
          <a:xfrm>
            <a:off x="4796475" y="871250"/>
            <a:ext cx="396600" cy="186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6"/>
          <p:cNvSpPr txBox="1"/>
          <p:nvPr/>
        </p:nvSpPr>
        <p:spPr>
          <a:xfrm>
            <a:off x="5502925" y="1251800"/>
            <a:ext cx="19335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Click here to see all the options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47" name="Google Shape;247;p36"/>
          <p:cNvCxnSpPr>
            <a:stCxn id="246" idx="1"/>
            <a:endCxn id="245" idx="3"/>
          </p:cNvCxnSpPr>
          <p:nvPr/>
        </p:nvCxnSpPr>
        <p:spPr>
          <a:xfrm rot="10800000">
            <a:off x="5193025" y="964400"/>
            <a:ext cx="309900" cy="57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7"/>
          <p:cNvPicPr preferRelativeResize="0"/>
          <p:nvPr/>
        </p:nvPicPr>
        <p:blipFill rotWithShape="1">
          <a:blip r:embed="rId3">
            <a:alphaModFix/>
          </a:blip>
          <a:srcRect b="5015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7"/>
          <p:cNvSpPr txBox="1"/>
          <p:nvPr/>
        </p:nvSpPr>
        <p:spPr>
          <a:xfrm>
            <a:off x="5949100" y="1276575"/>
            <a:ext cx="24663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Choose which you would like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8"/>
          <p:cNvPicPr preferRelativeResize="0"/>
          <p:nvPr/>
        </p:nvPicPr>
        <p:blipFill rotWithShape="1">
          <a:blip r:embed="rId3">
            <a:alphaModFix/>
          </a:blip>
          <a:srcRect b="5060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8"/>
          <p:cNvSpPr/>
          <p:nvPr/>
        </p:nvSpPr>
        <p:spPr>
          <a:xfrm>
            <a:off x="6878650" y="3234825"/>
            <a:ext cx="557700" cy="520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8"/>
          <p:cNvSpPr txBox="1"/>
          <p:nvPr/>
        </p:nvSpPr>
        <p:spPr>
          <a:xfrm>
            <a:off x="5949100" y="1338550"/>
            <a:ext cx="20823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 number will appear indicating the order of the animations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1" name="Google Shape;261;p38"/>
          <p:cNvCxnSpPr/>
          <p:nvPr/>
        </p:nvCxnSpPr>
        <p:spPr>
          <a:xfrm>
            <a:off x="6729925" y="2144150"/>
            <a:ext cx="161100" cy="109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Add Videos</a:t>
            </a:r>
            <a:endParaRPr/>
          </a:p>
        </p:txBody>
      </p:sp>
      <p:sp>
        <p:nvSpPr>
          <p:cNvPr id="267" name="Google Shape;267;p3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video formats you can use: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One that is already on your computer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Using a video embed code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 a Video From Computer</a:t>
            </a:r>
            <a:endParaRPr/>
          </a:p>
        </p:txBody>
      </p:sp>
      <p:sp>
        <p:nvSpPr>
          <p:cNvPr id="273" name="Google Shape;273;p4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Insert tab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Insert Video from PC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 a Video with an Embed Code</a:t>
            </a:r>
            <a:endParaRPr/>
          </a:p>
        </p:txBody>
      </p:sp>
      <p:sp>
        <p:nvSpPr>
          <p:cNvPr id="279" name="Google Shape;279;p4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Find the video you would like to add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Find the embed code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Copy and paste the embed code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5"/>
          <p:cNvPicPr preferRelativeResize="0"/>
          <p:nvPr/>
        </p:nvPicPr>
        <p:blipFill rotWithShape="1">
          <a:blip r:embed="rId3">
            <a:alphaModFix/>
          </a:blip>
          <a:srcRect b="5060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Google Shape;96;p15"/>
          <p:cNvCxnSpPr/>
          <p:nvPr/>
        </p:nvCxnSpPr>
        <p:spPr>
          <a:xfrm rot="10800000">
            <a:off x="5081575" y="532800"/>
            <a:ext cx="1530600" cy="91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" name="Google Shape;97;p15"/>
          <p:cNvSpPr txBox="1"/>
          <p:nvPr/>
        </p:nvSpPr>
        <p:spPr>
          <a:xfrm>
            <a:off x="6539425" y="1307800"/>
            <a:ext cx="681600" cy="2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Tabs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8" name="Google Shape;98;p15"/>
          <p:cNvCxnSpPr/>
          <p:nvPr/>
        </p:nvCxnSpPr>
        <p:spPr>
          <a:xfrm rot="10800000">
            <a:off x="2739150" y="1152575"/>
            <a:ext cx="446100" cy="54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" name="Google Shape;99;p15"/>
          <p:cNvSpPr txBox="1"/>
          <p:nvPr/>
        </p:nvSpPr>
        <p:spPr>
          <a:xfrm>
            <a:off x="3075550" y="1621775"/>
            <a:ext cx="8304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Group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0" name="Google Shape;100;p15"/>
          <p:cNvCxnSpPr/>
          <p:nvPr/>
        </p:nvCxnSpPr>
        <p:spPr>
          <a:xfrm flipH="1" rot="-5400000">
            <a:off x="3117175" y="877350"/>
            <a:ext cx="570000" cy="111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Google Shape;101;p15"/>
          <p:cNvCxnSpPr/>
          <p:nvPr/>
        </p:nvCxnSpPr>
        <p:spPr>
          <a:xfrm>
            <a:off x="3457925" y="1196025"/>
            <a:ext cx="607200" cy="36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" name="Google Shape;102;p15"/>
          <p:cNvSpPr txBox="1"/>
          <p:nvPr/>
        </p:nvSpPr>
        <p:spPr>
          <a:xfrm>
            <a:off x="3951850" y="1471200"/>
            <a:ext cx="7437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Ribbon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" name="Google Shape;103;p15"/>
          <p:cNvSpPr/>
          <p:nvPr/>
        </p:nvSpPr>
        <p:spPr>
          <a:xfrm>
            <a:off x="4746900" y="1106725"/>
            <a:ext cx="111600" cy="111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" name="Google Shape;104;p15"/>
          <p:cNvCxnSpPr>
            <a:stCxn id="103" idx="5"/>
          </p:cNvCxnSpPr>
          <p:nvPr/>
        </p:nvCxnSpPr>
        <p:spPr>
          <a:xfrm>
            <a:off x="4842157" y="1201725"/>
            <a:ext cx="450000" cy="49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5"/>
          <p:cNvSpPr txBox="1"/>
          <p:nvPr/>
        </p:nvSpPr>
        <p:spPr>
          <a:xfrm>
            <a:off x="5118700" y="1619950"/>
            <a:ext cx="8304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Launch Button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2"/>
          <p:cNvPicPr preferRelativeResize="0"/>
          <p:nvPr/>
        </p:nvPicPr>
        <p:blipFill rotWithShape="1">
          <a:blip r:embed="rId3">
            <a:alphaModFix/>
          </a:blip>
          <a:srcRect b="22678" l="0" r="0" t="0"/>
          <a:stretch/>
        </p:blipFill>
        <p:spPr>
          <a:xfrm>
            <a:off x="256025" y="146301"/>
            <a:ext cx="8622800" cy="394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43"/>
          <p:cNvPicPr preferRelativeResize="0"/>
          <p:nvPr/>
        </p:nvPicPr>
        <p:blipFill rotWithShape="1">
          <a:blip r:embed="rId3">
            <a:alphaModFix/>
          </a:blip>
          <a:srcRect b="5303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3"/>
          <p:cNvSpPr/>
          <p:nvPr/>
        </p:nvSpPr>
        <p:spPr>
          <a:xfrm>
            <a:off x="7969325" y="586200"/>
            <a:ext cx="347100" cy="520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3"/>
          <p:cNvSpPr txBox="1"/>
          <p:nvPr/>
        </p:nvSpPr>
        <p:spPr>
          <a:xfrm>
            <a:off x="7494675" y="1519400"/>
            <a:ext cx="12891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Click here...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2" name="Google Shape;292;p43"/>
          <p:cNvCxnSpPr>
            <a:stCxn id="291" idx="0"/>
            <a:endCxn id="290" idx="2"/>
          </p:cNvCxnSpPr>
          <p:nvPr/>
        </p:nvCxnSpPr>
        <p:spPr>
          <a:xfrm flipH="1" rot="10800000">
            <a:off x="8139225" y="1106600"/>
            <a:ext cx="3600" cy="41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44"/>
          <p:cNvPicPr preferRelativeResize="0"/>
          <p:nvPr/>
        </p:nvPicPr>
        <p:blipFill rotWithShape="1">
          <a:blip r:embed="rId3">
            <a:alphaModFix/>
          </a:blip>
          <a:srcRect b="5544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4"/>
          <p:cNvSpPr txBox="1"/>
          <p:nvPr/>
        </p:nvSpPr>
        <p:spPr>
          <a:xfrm>
            <a:off x="7597525" y="1692550"/>
            <a:ext cx="1375800" cy="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...then choose where the video is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9" name="Google Shape;299;p44"/>
          <p:cNvSpPr/>
          <p:nvPr/>
        </p:nvSpPr>
        <p:spPr>
          <a:xfrm>
            <a:off x="7753125" y="1101325"/>
            <a:ext cx="991500" cy="384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0" name="Google Shape;300;p44"/>
          <p:cNvCxnSpPr/>
          <p:nvPr/>
        </p:nvCxnSpPr>
        <p:spPr>
          <a:xfrm flipH="1" rot="10800000">
            <a:off x="7956925" y="1412850"/>
            <a:ext cx="123900" cy="34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5"/>
          <p:cNvPicPr preferRelativeResize="0"/>
          <p:nvPr/>
        </p:nvPicPr>
        <p:blipFill rotWithShape="1">
          <a:blip r:embed="rId3">
            <a:alphaModFix/>
          </a:blip>
          <a:srcRect b="5060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5"/>
          <p:cNvSpPr txBox="1"/>
          <p:nvPr/>
        </p:nvSpPr>
        <p:spPr>
          <a:xfrm>
            <a:off x="6928225" y="1462500"/>
            <a:ext cx="1450200" cy="7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Choose Online Video to input an imbed code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6"/>
          <p:cNvPicPr preferRelativeResize="0"/>
          <p:nvPr/>
        </p:nvPicPr>
        <p:blipFill rotWithShape="1">
          <a:blip r:embed="rId3">
            <a:alphaModFix/>
          </a:blip>
          <a:srcRect b="5060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6"/>
          <p:cNvSpPr txBox="1"/>
          <p:nvPr/>
        </p:nvSpPr>
        <p:spPr>
          <a:xfrm>
            <a:off x="2478800" y="3378125"/>
            <a:ext cx="14997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Were you right with what I was describing?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Add a Timer</a:t>
            </a:r>
            <a:endParaRPr/>
          </a:p>
        </p:txBody>
      </p:sp>
      <p:sp>
        <p:nvSpPr>
          <p:cNvPr id="318" name="Google Shape;318;p47"/>
          <p:cNvSpPr txBox="1"/>
          <p:nvPr>
            <p:ph idx="1" type="body"/>
          </p:nvPr>
        </p:nvSpPr>
        <p:spPr>
          <a:xfrm>
            <a:off x="2400250" y="1211350"/>
            <a:ext cx="6321600" cy="34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Insert text box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Type the number you want to start with in that text box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Format the text box to how you want it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Copy and paste the text box and change the number until you have all the numbers you want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Add exit animation to all of the text boxes in the order of the numbers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Give a one second delay, and have each text box after start automatically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Place the text boxes where you would like them</a:t>
            </a:r>
            <a:endParaRPr sz="1600"/>
          </a:p>
        </p:txBody>
      </p:sp>
      <p:sp>
        <p:nvSpPr>
          <p:cNvPr id="319" name="Google Shape;319;p47"/>
          <p:cNvSpPr txBox="1"/>
          <p:nvPr/>
        </p:nvSpPr>
        <p:spPr>
          <a:xfrm>
            <a:off x="439900" y="1295250"/>
            <a:ext cx="17475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20;p47"/>
          <p:cNvSpPr txBox="1"/>
          <p:nvPr/>
        </p:nvSpPr>
        <p:spPr>
          <a:xfrm>
            <a:off x="127600" y="1084600"/>
            <a:ext cx="1995300" cy="14001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ato"/>
                <a:ea typeface="Lato"/>
                <a:cs typeface="Lato"/>
                <a:sym typeface="Lato"/>
              </a:rPr>
              <a:t>Time’s Up!!!!</a:t>
            </a:r>
            <a:endParaRPr sz="3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1" name="Google Shape;321;p47"/>
          <p:cNvSpPr txBox="1"/>
          <p:nvPr/>
        </p:nvSpPr>
        <p:spPr>
          <a:xfrm>
            <a:off x="381550" y="1211350"/>
            <a:ext cx="1487400" cy="1078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Lato"/>
                <a:ea typeface="Lato"/>
                <a:cs typeface="Lato"/>
                <a:sym typeface="Lato"/>
              </a:rPr>
              <a:t>1</a:t>
            </a:r>
            <a:endParaRPr sz="4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2" name="Google Shape;322;p47"/>
          <p:cNvSpPr txBox="1"/>
          <p:nvPr/>
        </p:nvSpPr>
        <p:spPr>
          <a:xfrm>
            <a:off x="439900" y="1211350"/>
            <a:ext cx="1487400" cy="1078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Lato"/>
                <a:ea typeface="Lato"/>
                <a:cs typeface="Lato"/>
                <a:sym typeface="Lato"/>
              </a:rPr>
              <a:t>2</a:t>
            </a:r>
            <a:endParaRPr sz="4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47"/>
          <p:cNvSpPr txBox="1"/>
          <p:nvPr/>
        </p:nvSpPr>
        <p:spPr>
          <a:xfrm>
            <a:off x="439900" y="1211350"/>
            <a:ext cx="1487400" cy="1078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Lato"/>
                <a:ea typeface="Lato"/>
                <a:cs typeface="Lato"/>
                <a:sym typeface="Lato"/>
              </a:rPr>
              <a:t>3</a:t>
            </a:r>
            <a:endParaRPr sz="4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47"/>
          <p:cNvSpPr txBox="1"/>
          <p:nvPr/>
        </p:nvSpPr>
        <p:spPr>
          <a:xfrm>
            <a:off x="439900" y="1211350"/>
            <a:ext cx="1487400" cy="1078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Lato"/>
                <a:ea typeface="Lato"/>
                <a:cs typeface="Lato"/>
                <a:sym typeface="Lato"/>
              </a:rPr>
              <a:t>4</a:t>
            </a:r>
            <a:endParaRPr sz="4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5" name="Google Shape;325;p47"/>
          <p:cNvSpPr txBox="1"/>
          <p:nvPr/>
        </p:nvSpPr>
        <p:spPr>
          <a:xfrm>
            <a:off x="439900" y="1211350"/>
            <a:ext cx="1487400" cy="1078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Lato"/>
                <a:ea typeface="Lato"/>
                <a:cs typeface="Lato"/>
                <a:sym typeface="Lato"/>
              </a:rPr>
              <a:t>5</a:t>
            </a:r>
            <a:endParaRPr sz="4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6" name="Google Shape;326;p47"/>
          <p:cNvSpPr txBox="1"/>
          <p:nvPr/>
        </p:nvSpPr>
        <p:spPr>
          <a:xfrm>
            <a:off x="127600" y="702700"/>
            <a:ext cx="21120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This is 5 seconds long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Add a Timer (version 2)</a:t>
            </a:r>
            <a:endParaRPr/>
          </a:p>
        </p:txBody>
      </p:sp>
      <p:sp>
        <p:nvSpPr>
          <p:cNvPr id="332" name="Google Shape;332;p4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Choose a shape for the timer bar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format-&gt;animations-&gt;fly out-&gt;effect options-&gt;fly out to the left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Set duration to how long you want the timer to be</a:t>
            </a:r>
            <a:endParaRPr/>
          </a:p>
        </p:txBody>
      </p:sp>
      <p:sp>
        <p:nvSpPr>
          <p:cNvPr id="333" name="Google Shape;333;p48"/>
          <p:cNvSpPr/>
          <p:nvPr/>
        </p:nvSpPr>
        <p:spPr>
          <a:xfrm>
            <a:off x="49575" y="3378050"/>
            <a:ext cx="9094500" cy="6072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8"/>
          <p:cNvSpPr txBox="1"/>
          <p:nvPr/>
        </p:nvSpPr>
        <p:spPr>
          <a:xfrm>
            <a:off x="272675" y="2948175"/>
            <a:ext cx="26028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This is 5 seconds long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Add a Sound to a Timer</a:t>
            </a:r>
            <a:endParaRPr/>
          </a:p>
        </p:txBody>
      </p:sp>
      <p:sp>
        <p:nvSpPr>
          <p:cNvPr id="340" name="Google Shape;340;p4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Insert-&gt;audio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Choose the sound you would like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Animation pane-&gt;start after previous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Navigate the PowerPoint While Presenting</a:t>
            </a:r>
            <a:endParaRPr/>
          </a:p>
        </p:txBody>
      </p:sp>
      <p:sp>
        <p:nvSpPr>
          <p:cNvPr id="346" name="Google Shape;346;p5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spacebar=next slide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enter=next slide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ight arrow/down arrow=next slide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l</a:t>
            </a:r>
            <a:r>
              <a:rPr lang="en"/>
              <a:t>eft arrow/up arrow=previous slide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Helpful Shortcuts</a:t>
            </a:r>
            <a:endParaRPr/>
          </a:p>
        </p:txBody>
      </p:sp>
      <p:graphicFrame>
        <p:nvGraphicFramePr>
          <p:cNvPr id="352" name="Google Shape;352;p51"/>
          <p:cNvGraphicFramePr/>
          <p:nvPr/>
        </p:nvGraphicFramePr>
        <p:xfrm>
          <a:off x="2997500" y="1167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{AAF600F0-6247-4572-9AB7-087C897FE162}</a:tableStyleId>
              </a:tblPr>
              <a:tblGrid>
                <a:gridCol w="2413000"/>
                <a:gridCol w="2413000"/>
              </a:tblGrid>
              <a:tr h="387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ctrl+I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italicize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7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ctrl+B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bold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7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ctrl+U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underline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7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ctrl+C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copy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7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ctrl+X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cut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7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ctrl+Z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undo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7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ctrl+V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paste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7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ctrl+F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find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Change the Design</a:t>
            </a:r>
            <a:endParaRPr/>
          </a:p>
        </p:txBody>
      </p:sp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Design Tab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Click on double arrow to see all options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Hover over the design to preview it on the slides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Click to select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more questions?</a:t>
            </a:r>
            <a:endParaRPr/>
          </a:p>
        </p:txBody>
      </p:sp>
      <p:sp>
        <p:nvSpPr>
          <p:cNvPr id="358" name="Google Shape;358;p52"/>
          <p:cNvSpPr txBox="1"/>
          <p:nvPr>
            <p:ph idx="1" type="body"/>
          </p:nvPr>
        </p:nvSpPr>
        <p:spPr>
          <a:xfrm>
            <a:off x="2410112" y="13671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Email us at </a:t>
            </a:r>
            <a:r>
              <a:rPr lang="en" sz="2400" u="sng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ccla@doane.edu</a:t>
            </a:r>
            <a:r>
              <a:rPr lang="en" sz="2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or come visit us in Communications 188D from 9am to 5pm.</a:t>
            </a:r>
            <a:endParaRPr sz="24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You can also visit our website at </a:t>
            </a:r>
            <a:r>
              <a:rPr lang="en" sz="2400" u="sng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https://www.doane.edu/ccla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364" name="Google Shape;364;p53"/>
          <p:cNvSpPr txBox="1"/>
          <p:nvPr>
            <p:ph idx="1" type="body"/>
          </p:nvPr>
        </p:nvSpPr>
        <p:spPr>
          <a:xfrm>
            <a:off x="2410100" y="1290975"/>
            <a:ext cx="6321600" cy="3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9144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[Technology for Teachers and Students]. (2017, Sep 18). </a:t>
            </a:r>
            <a:r>
              <a:rPr i="1" lang="en" sz="900"/>
              <a:t>The Beginner’s Guide to Microsoft PowerPoint</a:t>
            </a:r>
            <a:r>
              <a:rPr lang="en" sz="900"/>
              <a:t>. [Video file]. Retrieved from  </a:t>
            </a: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https://www.youtube.com/watch?v=XF34-Wu6qWU&amp;list=PL_iwD7O7FG7g4pUk1A5eeRG9MWqVe7FAX&amp;index=2&amp;t=0s</a:t>
            </a:r>
            <a:endParaRPr sz="900"/>
          </a:p>
          <a:p>
            <a:pPr indent="-9144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[Technology for Teachers and Students]. (2018, Jan 31). </a:t>
            </a:r>
            <a:r>
              <a:rPr i="1" lang="en" sz="900"/>
              <a:t>Intermediate PowerPoint-Adding Videos to Presentations</a:t>
            </a:r>
            <a:r>
              <a:rPr lang="en" sz="900"/>
              <a:t>. [Video file]. Retrieved from </a:t>
            </a: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https://www.youtube.com/watch?v=zLFfZKo9NRo&amp;list=PL_iwD7O7FG7g4pUk1A5eeRG9MWqVe7FAX&amp;index=2</a:t>
            </a:r>
            <a:endParaRPr sz="900"/>
          </a:p>
          <a:p>
            <a:pPr indent="-9144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[Technology for Teachers and Students]. (2014, Jun 30). </a:t>
            </a:r>
            <a:r>
              <a:rPr i="1" lang="en" sz="900"/>
              <a:t>Remove Background from Images in PowerPoint tutorial</a:t>
            </a:r>
            <a:r>
              <a:rPr lang="en" sz="900"/>
              <a:t>. [Video file]. Retrieved from </a:t>
            </a: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https://www.youtube.com/watch?v=U6Zck_5__0g&amp;list=PL_iwD7O7FG7g4pUk1A5eeRG9MWqVe7FAX&amp;index=5</a:t>
            </a:r>
            <a:endParaRPr sz="900"/>
          </a:p>
          <a:p>
            <a:pPr indent="-9144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[Technology for Teachers and Students]. (2018, May 21). </a:t>
            </a:r>
            <a:r>
              <a:rPr i="1" lang="en" sz="900"/>
              <a:t>Add a Timer to PowerPoint Slides-Tutorial 2018</a:t>
            </a:r>
            <a:r>
              <a:rPr lang="en" sz="900"/>
              <a:t>. [Video file]. Retrieved from </a:t>
            </a: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https://www.youtube.com/watch?v=pXdMW1BLPIM&amp;list=PL_iwD7O7FG7g4pUk1A5eeRG9MWqVe7FAX&amp;index=6</a:t>
            </a:r>
            <a:endParaRPr sz="900"/>
          </a:p>
          <a:p>
            <a:pPr indent="-91440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900"/>
              <a:t>[Technology for Teachers and Students]. (2018, Jun 18). </a:t>
            </a:r>
            <a:r>
              <a:rPr i="1" lang="en" sz="900"/>
              <a:t>PowerPoint Timer Bar Tutorial 2018</a:t>
            </a:r>
            <a:r>
              <a:rPr lang="en" sz="900"/>
              <a:t>. [Video file]. Retrieved from </a:t>
            </a:r>
            <a:r>
              <a:rPr lang="en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https://www.youtube.com/watch?v=HbPhkZEEBUY&amp;list=PL_iwD7O7FG7g4pUk1A5eeRG9MWqVe7FAX&amp;index=7</a:t>
            </a:r>
            <a:endParaRPr sz="9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4"/>
          <p:cNvSpPr txBox="1"/>
          <p:nvPr>
            <p:ph type="title"/>
          </p:nvPr>
        </p:nvSpPr>
        <p:spPr>
          <a:xfrm>
            <a:off x="2400250" y="575950"/>
            <a:ext cx="63216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provide some feedback on the presentation by following the QR Code below.</a:t>
            </a:r>
            <a:endParaRPr/>
          </a:p>
        </p:txBody>
      </p:sp>
      <p:pic>
        <p:nvPicPr>
          <p:cNvPr id="370" name="Google Shape;37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9600" y="2131775"/>
            <a:ext cx="2330050" cy="233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7"/>
          <p:cNvPicPr preferRelativeResize="0"/>
          <p:nvPr/>
        </p:nvPicPr>
        <p:blipFill rotWithShape="1">
          <a:blip r:embed="rId3">
            <a:alphaModFix/>
          </a:blip>
          <a:srcRect b="5060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/>
          <p:nvPr/>
        </p:nvSpPr>
        <p:spPr>
          <a:xfrm>
            <a:off x="4412250" y="908425"/>
            <a:ext cx="159600" cy="1239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8" name="Google Shape;118;p17"/>
          <p:cNvCxnSpPr>
            <a:stCxn id="117" idx="4"/>
          </p:cNvCxnSpPr>
          <p:nvPr/>
        </p:nvCxnSpPr>
        <p:spPr>
          <a:xfrm>
            <a:off x="4492050" y="1032325"/>
            <a:ext cx="143400" cy="64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17"/>
          <p:cNvSpPr txBox="1"/>
          <p:nvPr/>
        </p:nvSpPr>
        <p:spPr>
          <a:xfrm>
            <a:off x="4412250" y="1598825"/>
            <a:ext cx="11526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Click here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8"/>
          <p:cNvPicPr preferRelativeResize="0"/>
          <p:nvPr/>
        </p:nvPicPr>
        <p:blipFill rotWithShape="1">
          <a:blip r:embed="rId3">
            <a:alphaModFix/>
          </a:blip>
          <a:srcRect b="5060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18"/>
          <p:cNvCxnSpPr/>
          <p:nvPr/>
        </p:nvCxnSpPr>
        <p:spPr>
          <a:xfrm>
            <a:off x="4486625" y="1412925"/>
            <a:ext cx="1772400" cy="2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8"/>
          <p:cNvSpPr txBox="1"/>
          <p:nvPr/>
        </p:nvSpPr>
        <p:spPr>
          <a:xfrm>
            <a:off x="6180925" y="1396850"/>
            <a:ext cx="13758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Scroll to choose design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9"/>
          <p:cNvPicPr preferRelativeResize="0"/>
          <p:nvPr/>
        </p:nvPicPr>
        <p:blipFill rotWithShape="1">
          <a:blip r:embed="rId3">
            <a:alphaModFix/>
          </a:blip>
          <a:srcRect b="5060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 txBox="1"/>
          <p:nvPr/>
        </p:nvSpPr>
        <p:spPr>
          <a:xfrm>
            <a:off x="6156575" y="1028700"/>
            <a:ext cx="14625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More design ideas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Add a New Slide</a:t>
            </a:r>
            <a:endParaRPr/>
          </a:p>
        </p:txBody>
      </p:sp>
      <p:sp>
        <p:nvSpPr>
          <p:cNvPr id="138" name="Google Shape;138;p2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options: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New slide button in home tab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Click on the down arrow to select slide layouts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Right click in thumbnail ribbon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1"/>
          <p:cNvPicPr preferRelativeResize="0"/>
          <p:nvPr/>
        </p:nvPicPr>
        <p:blipFill rotWithShape="1">
          <a:blip r:embed="rId3">
            <a:alphaModFix/>
          </a:blip>
          <a:srcRect b="5060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1"/>
          <p:cNvSpPr/>
          <p:nvPr/>
        </p:nvSpPr>
        <p:spPr>
          <a:xfrm>
            <a:off x="885475" y="547175"/>
            <a:ext cx="334500" cy="557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1"/>
          <p:cNvSpPr txBox="1"/>
          <p:nvPr/>
        </p:nvSpPr>
        <p:spPr>
          <a:xfrm>
            <a:off x="315350" y="2330075"/>
            <a:ext cx="1524300" cy="11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You can click this to add the standard title and content slide….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6" name="Google Shape;146;p21"/>
          <p:cNvCxnSpPr>
            <a:stCxn id="145" idx="0"/>
            <a:endCxn id="144" idx="2"/>
          </p:cNvCxnSpPr>
          <p:nvPr/>
        </p:nvCxnSpPr>
        <p:spPr>
          <a:xfrm rot="10800000">
            <a:off x="1052600" y="1104875"/>
            <a:ext cx="24900" cy="122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F9900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